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5076A-2EDA-42F0-A5B3-0B7E95BA2588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10C38-A521-40C2-864B-E1806853F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earthsci.org/education/teacher/basicgeol/windes/deflation.jpg&amp;imgrefurl=http://earthsci.org/education/teacher/basicgeol/windes/windes.html&amp;usg=__asBdEYm3ymDvztbhGsTYRDBJyHM=&amp;h=201&amp;w=538&amp;sz=35&amp;hl=en&amp;start=0&amp;zoom=1&amp;tbnid=sVz0vQ6QkbvbyM:&amp;tbnh=66&amp;tbnw=177&amp;prev=/images?q=deflation+in+desert&amp;um=1&amp;hl=en&amp;biw=1280&amp;bih=685&amp;tbs=isch:1&amp;um=1&amp;itbs=1&amp;iact=hc&amp;vpx=81&amp;vpy=113&amp;dur=547&amp;hovh=71&amp;hovw=191&amp;tx=152&amp;ty=49&amp;ei=Ey2pTISjIYOglAeQk_ieDA&amp;oei=Ey2pTISjIYOglAeQk_ieDA&amp;esq=1&amp;page=1&amp;ndsp=24&amp;ved=1t:429,r:0,s:0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google.com/imgres?imgurl=http://www.agu.org/pubs/sample_articles/sp/2000JE001481/2001je001481-o23.jpg&amp;imgrefurl=http://www.agu.org/pubs/sample_articles/sp/2000JE001481/figures.shtml&amp;usg=__QlJSJdtycR1rTwRKexKkdttZzv0=&amp;h=207&amp;w=312&amp;sz=22&amp;hl=en&amp;start=0&amp;zoom=1&amp;tbnid=HoCZ0DSrDb6_RM:&amp;tbnh=165&amp;tbnw=227&amp;prev=/images?q=wind+abrasion&amp;um=1&amp;hl=en&amp;biw=1280&amp;bih=685&amp;tbs=isch:1&amp;um=1&amp;itbs=1&amp;iact=rc&amp;dur=401&amp;ei=6S2pTOGjHYG0lQeazdSxDA&amp;oei=6S2pTOGjHYG0lQeazdSxDA&amp;esq=1&amp;page=1&amp;ndsp=15&amp;ved=1t:429,r:7,s:0&amp;tx=95&amp;ty=125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cmsimg.newsleader.com/apps/pbcsi.dll/bilde?Site=AA&amp;Date=20100919&amp;Category=LIFESTYLE&amp;ArtNo=9190301&amp;Ref=AR&amp;MaxW=318&amp;Border=0&amp;imgrefurl=http://www.newsleader.com/article/20100919/LIFESTYLE/9190301/Carolina-s-4x4-shores-are-hidden-treasure&amp;usg=__E_krxmrnqBcaZOmZbrXM-z65jic=&amp;h=238&amp;w=318&amp;sz=10&amp;hl=en&amp;start=85&amp;zoom=1&amp;tbnid=IK7tEa_OrnvNCM:&amp;tbnh=167&amp;tbnw=223&amp;prev=/images?q=north+carolina+sand+dunes&amp;um=1&amp;hl=en&amp;biw=1280&amp;bih=685&amp;tbs=isch:10,3198&amp;um=1&amp;itbs=1&amp;iact=hc&amp;vpx=532&amp;vpy=143&amp;dur=382&amp;hovh=168&amp;hovw=224&amp;tx=187&amp;ty=59&amp;ei=Dy-pTKSbKIH88Aaoy7CGDQ&amp;oei=9i6pTLLJOIS0lQfo9_nODA&amp;esq=6&amp;page=6&amp;ndsp=15&amp;ved=1t:429,r:12,s:85&amp;biw=1280&amp;bih=685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google.com/imgres?imgurl=http://african-safari-and-travel-advisor.com/images/namibia-african-safari-dunes-at-sossusvlei-w-dana-allen-b.jpg&amp;imgrefurl=http://www.african-safari-and-travel-advisor.com/African-holidays.html&amp;usg=__kImBmNUXUCL8mtVflAnjuQoxyUk=&amp;h=305&amp;w=460&amp;sz=27&amp;hl=en&amp;start=31&amp;zoom=1&amp;tbnid=DZDUu0zyZtnyAM:&amp;tbnh=137&amp;tbnw=206&amp;prev=/images?q=dunes&amp;um=1&amp;hl=en&amp;biw=1280&amp;bih=685&amp;tbs=isch:10,1174&amp;um=1&amp;itbs=1&amp;iact=hc&amp;vpx=971&amp;vpy=106&amp;dur=423&amp;hovh=137&amp;hovw=206&amp;tx=159&amp;ty=109&amp;ei=OS-pTK73KoK78gaPyqDVDA&amp;oei=Wy6pTOLLHcX_lgetufTHDA&amp;esq=2&amp;page=3&amp;ndsp=15&amp;ved=1t:429,r:4,s:31&amp;biw=1280&amp;bih=685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hlinkClick r:id="rId3"/>
              </a:rPr>
              <a:t>http://www.google.com/imgres?imgurl=http://earthsci.org/education/teacher/basicgeol/windes/deflation.jpg&amp;imgrefurl=http://earthsci.org/education/teacher/basicgeol/windes/windes.html&amp;usg=__asBdEYm3ymDvztbhGsTYRDBJyHM=&amp;h=201&amp;w=538&amp;sz=35&amp;hl=en&amp;start=0&amp;zoom=1&amp;tbnid=sVz0vQ6QkbvbyM:&amp;tbnh=66&amp;tbnw=177&amp;prev=/images%3Fq%3Ddeflation%2Bin%2Bdesert%26um%3D1%26hl%3Den%26biw%3D1280%26bih%3D685%26tbs%3Disch:1&amp;um=1&amp;itbs=1&amp;iact=hc&amp;vpx=81&amp;vpy=113&amp;dur=547&amp;hovh=71&amp;hovw=191&amp;tx=152&amp;ty=49&amp;ei=Ey2pTISjIYOglAeQk_ieDA&amp;oei=Ey2pTISjIYOglAeQk_ieDA&amp;esq=1&amp;page=1&amp;ndsp=24&amp;ved=1t:429,r:0,s:0</a:t>
            </a: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r>
              <a:rPr lang="en-US" altLang="en-US" smtClean="0">
                <a:hlinkClick r:id="rId4"/>
              </a:rPr>
              <a:t>http://www.google.com/imgres?imgurl=http://www.agu.org/pubs/sample_articles/sp/2000JE001481/2001je001481-o23.jpg&amp;imgrefurl=http://www.agu.org/pubs/sample_articles/sp/2000JE001481/figures.shtml&amp;usg=__QlJSJdtycR1rTwRKexKkdttZzv0=&amp;h=207&amp;w=312&amp;sz=22&amp;hl=en&amp;start=0&amp;zoom=1&amp;tbnid=HoCZ0DSrDb6_RM:&amp;tbnh=165&amp;tbnw=227&amp;prev=/images%3Fq%3Dwind%2Babrasion%26um%3D1%26hl%3Den%26biw%3D1280%26bih%3D685%26tbs%3Disch:1&amp;um=1&amp;itbs=1&amp;iact=rc&amp;dur=401&amp;ei=6S2pTOGjHYG0lQeazdSxDA&amp;oei=6S2pTOGjHYG0lQeazdSxDA&amp;esq=1&amp;page=1&amp;ndsp=15&amp;ved=1t:429,r:7,s:0&amp;tx=95&amp;ty=125</a:t>
            </a: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57A2C3-C77B-452D-A7EC-B7CC3F7B26F0}" type="slidenum">
              <a:rPr lang="en-US" altLang="en-US" smtClean="0">
                <a:ea typeface="ＭＳ Ｐゴシック" pitchFamily="1" charset="-128"/>
              </a:rPr>
              <a:pPr/>
              <a:t>6</a:t>
            </a:fld>
            <a:endParaRPr lang="en-US" alt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hlinkClick r:id="rId3"/>
              </a:rPr>
              <a:t>http://www.google.com/imgres?imgurl=http://cmsimg.newsleader.com/apps/pbcsi.dll/bilde%3FSite%3DAA%26Date%3D20100919%26Category%3DLIFESTYLE%26ArtNo%3D9190301%26Ref%3DAR%26MaxW%3D318%26Border%3D0&amp;imgrefurl=http://www.newsleader.com/article/20100919/LIFESTYLE/9190301/Carolina-s-4x4-shores-are-hidden-treasure&amp;usg=__E_krxmrnqBcaZOmZbrXM-z65jic=&amp;h=238&amp;w=318&amp;sz=10&amp;hl=en&amp;start=85&amp;zoom=1&amp;tbnid=IK7tEa_OrnvNCM:&amp;tbnh=167&amp;tbnw=223&amp;prev=/images%3Fq%3Dnorth%2Bcarolina%2Bsand%2Bdunes%26um%3D1%26hl%3Den%26biw%3D1280%26bih%3D685%26tbs%3Disch:10,3198&amp;um=1&amp;itbs=1&amp;iact=hc&amp;vpx=532&amp;vpy=143&amp;dur=382&amp;hovh=168&amp;hovw=224&amp;tx=187&amp;ty=59&amp;ei=Dy-pTKSbKIH88Aaoy7CGDQ&amp;oei=9i6pTLLJOIS0lQfo9_nODA&amp;esq=6&amp;page=6&amp;ndsp=15&amp;ved=1t:429,r:12,s:85&amp;biw=1280&amp;bih=685</a:t>
            </a: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hlinkClick r:id="rId4"/>
              </a:rPr>
              <a:t>http://www.google.com/imgres?imgurl=http://african-safari-and-travel-advisor.com/images/namibia-african-safari-dunes-at-sossusvlei-w-dana-allen-b.jpg&amp;imgrefurl=http://www.african-safari-and-travel-advisor.com/African-holidays.html&amp;usg=__kImBmNUXUCL8mtVflAnjuQoxyUk=&amp;h=305&amp;w=460&amp;sz=27&amp;hl=en&amp;start=31&amp;zoom=1&amp;tbnid=DZDUu0zyZtnyAM:&amp;tbnh=137&amp;tbnw=206&amp;prev=/images%3Fq%3Ddunes%26um%3D1%26hl%3Den%26biw%3D1280%26bih%3D685%26tbs%3Disch:10,1174&amp;um=1&amp;itbs=1&amp;iact=hc&amp;vpx=971&amp;vpy=106&amp;dur=423&amp;hovh=137&amp;hovw=206&amp;tx=159&amp;ty=109&amp;ei=OS-pTK73KoK78gaPyqDVDA&amp;oei=Wy6pTOLLHcX_lgetufTHDA&amp;esq=2&amp;page=3&amp;ndsp=15&amp;ved=1t:429,r:4,s:31&amp;biw=1280&amp;bih=685</a:t>
            </a:r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680AD1-7E4D-4417-B860-00D699BCFCDC}" type="slidenum">
              <a:rPr lang="en-US" altLang="en-US" smtClean="0">
                <a:ea typeface="ＭＳ Ｐゴシック" pitchFamily="1" charset="-128"/>
              </a:rPr>
              <a:pPr/>
              <a:t>7</a:t>
            </a:fld>
            <a:endParaRPr lang="en-US" alt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4313-4F1F-444D-A8A6-BC255373D7C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4E87-671D-4698-9365-B107DB262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4313-4F1F-444D-A8A6-BC255373D7C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4E87-671D-4698-9365-B107DB262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4313-4F1F-444D-A8A6-BC255373D7C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4E87-671D-4698-9365-B107DB262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4313-4F1F-444D-A8A6-BC255373D7C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4E87-671D-4698-9365-B107DB262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4313-4F1F-444D-A8A6-BC255373D7C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4E87-671D-4698-9365-B107DB262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4313-4F1F-444D-A8A6-BC255373D7C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4E87-671D-4698-9365-B107DB262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4313-4F1F-444D-A8A6-BC255373D7C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4E87-671D-4698-9365-B107DB262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4313-4F1F-444D-A8A6-BC255373D7C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4E87-671D-4698-9365-B107DB262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4313-4F1F-444D-A8A6-BC255373D7C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4E87-671D-4698-9365-B107DB262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4313-4F1F-444D-A8A6-BC255373D7C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4E87-671D-4698-9365-B107DB262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4313-4F1F-444D-A8A6-BC255373D7C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44E87-671D-4698-9365-B107DB262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74313-4F1F-444D-A8A6-BC255373D7C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44E87-671D-4698-9365-B107DB262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Erosion by Wind</a:t>
            </a:r>
            <a:endParaRPr lang="en-US" dirty="0"/>
          </a:p>
        </p:txBody>
      </p:sp>
      <p:pic>
        <p:nvPicPr>
          <p:cNvPr id="23554" name="Picture 2" descr="http://supercolossal.ch/blog/BH-antelope%20canyon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863" y="1295400"/>
            <a:ext cx="7878274" cy="52685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True or False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Saltation</a:t>
            </a:r>
            <a:r>
              <a:rPr lang="en-US" altLang="en-US" dirty="0" smtClean="0"/>
              <a:t> is the jumping and bouncing movement of sand.</a:t>
            </a:r>
          </a:p>
          <a:p>
            <a:r>
              <a:rPr lang="en-US" altLang="en-US" dirty="0" smtClean="0"/>
              <a:t>Deflation is when rocks get worn down and smoothed mostly by blowing sand.</a:t>
            </a:r>
          </a:p>
          <a:p>
            <a:r>
              <a:rPr lang="en-US" altLang="en-US" dirty="0" smtClean="0"/>
              <a:t>Sand that is deposited by wind forms dunes.</a:t>
            </a:r>
          </a:p>
          <a:p>
            <a:r>
              <a:rPr lang="en-US" altLang="en-US" dirty="0" smtClean="0"/>
              <a:t>Wind erosion generally occurs where there is a lot of vegetation and a lot of water.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http://www.cksinfo.com/clipart/nature/weather/wind/windy-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4500" y="3429000"/>
            <a:ext cx="3595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Erosion by Wind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Remember, erosion is the process by which weathered products are moved.  Wind is one way weathered products are moved.</a:t>
            </a:r>
          </a:p>
          <a:p>
            <a:endParaRPr lang="en-US" altLang="en-US" smtClean="0"/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does wind erosion occur?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Places where there is little vegetation (plants, trees, grass)</a:t>
            </a:r>
          </a:p>
          <a:p>
            <a:r>
              <a:rPr lang="en-US" altLang="en-US" smtClean="0"/>
              <a:t>Places where there is little water (moisture makes the soil heavier</a:t>
            </a:r>
            <a:r>
              <a:rPr lang="en-US" altLang="en-US" smtClean="0">
                <a:sym typeface="Wingdings" pitchFamily="96" charset="2"/>
              </a:rPr>
              <a:t></a:t>
            </a:r>
            <a:r>
              <a:rPr lang="en-US" altLang="en-US" smtClean="0"/>
              <a:t> harder to move)</a:t>
            </a:r>
          </a:p>
          <a:p>
            <a:r>
              <a:rPr lang="en-US" altLang="en-US" smtClean="0"/>
              <a:t>Ex. Beach and desert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does wind move sand?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Wind causes the sand to jump and bounce.  This is called </a:t>
            </a:r>
            <a:r>
              <a:rPr lang="en-US" altLang="en-US" b="1" dirty="0" err="1" smtClean="0"/>
              <a:t>saltation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Grains of sand only rise above the surface		 ~1 m even in the strongest wind.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6" descr="saltationwind[1]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667000" y="3853343"/>
            <a:ext cx="3657600" cy="2852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Effects of Wind Erosion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Deflation: wind removes </a:t>
            </a:r>
            <a:r>
              <a:rPr lang="en-US" altLang="en-US" dirty="0" smtClean="0"/>
              <a:t>topsoil, </a:t>
            </a:r>
            <a:r>
              <a:rPr lang="en-US" altLang="en-US" b="1" dirty="0" smtClean="0"/>
              <a:t>lowers the land </a:t>
            </a:r>
            <a:r>
              <a:rPr lang="en-US" altLang="en-US" dirty="0" smtClean="0"/>
              <a:t>and leaves rock fragments that are too large to be lifted.  Common in deserts</a:t>
            </a:r>
            <a:r>
              <a:rPr lang="en-US" altLang="en-US" dirty="0" smtClean="0"/>
              <a:t>.</a:t>
            </a:r>
          </a:p>
          <a:p>
            <a:pPr marL="914400" lvl="1" indent="-514350"/>
            <a:r>
              <a:rPr lang="en-US" altLang="en-US" dirty="0" smtClean="0"/>
              <a:t>Example: Dust Bowl</a:t>
            </a:r>
            <a:endParaRPr lang="en-US" altLang="en-US" dirty="0" smtClean="0"/>
          </a:p>
          <a:p>
            <a:pPr marL="514350" indent="-514350">
              <a:buFont typeface="+mj-lt"/>
              <a:buAutoNum type="arabicPeriod"/>
            </a:pPr>
            <a:endParaRPr lang="en-US" alt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Abrasion: rocks get worn down and smoothed mostly by blowing sand.</a:t>
            </a:r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8" name="Picture 7" descr="http://earthsci.org/education/teacher/basicgeol/windes/defl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404" y="228600"/>
            <a:ext cx="8211192" cy="306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 descr="http://www.agu.org/pubs/sample_articles/sp/2000JE001481/2001je001481-o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2509" y="3581400"/>
            <a:ext cx="447898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Effects of Wind Erosion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altLang="en-US" dirty="0" smtClean="0"/>
              <a:t>Dunes: Sand gets deposited by the wind and causes dunes to form.</a:t>
            </a:r>
          </a:p>
          <a:p>
            <a:pPr lvl="1"/>
            <a:r>
              <a:rPr lang="en-US" altLang="en-US" dirty="0" smtClean="0"/>
              <a:t>Dunes: mounds of sand blown by the wind. </a:t>
            </a:r>
          </a:p>
          <a:p>
            <a:pPr lvl="1"/>
            <a:r>
              <a:rPr lang="en-US" altLang="en-US" dirty="0" smtClean="0"/>
              <a:t>Common in deserts, on beaches and on the shores of large lakes.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82" name="Picture 7" descr="http://african-safari-and-travel-advisor.com/images/namibia-african-safari-dunes-at-sossusvlei-w-dana-allen-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1862" y="4114800"/>
            <a:ext cx="379253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9" descr="http://cmsimg.newsleader.com/apps/pbcsi.dll/bilde?Site=AA&amp;Date=20100919&amp;Category=LIFESTYLE&amp;ArtNo=9190301&amp;Ref=AR&amp;MaxW=318&amp;Border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114800"/>
            <a:ext cx="3352800" cy="250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this?</a:t>
            </a:r>
          </a:p>
        </p:txBody>
      </p:sp>
      <p:pic>
        <p:nvPicPr>
          <p:cNvPr id="25603" name="Content Placeholder 6" descr="saltation[1]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2057400"/>
            <a:ext cx="8161338" cy="3124200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purpose of the fences?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9" name="Content Placeholder 5" descr="Pensacola-Beach_-Waterfront_13a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312</Words>
  <Application>Microsoft Office PowerPoint</Application>
  <PresentationFormat>On-screen Show (4:3)</PresentationFormat>
  <Paragraphs>34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Erosion by Wind</vt:lpstr>
      <vt:lpstr>Erosion by Wind</vt:lpstr>
      <vt:lpstr>Where does wind erosion occur?</vt:lpstr>
      <vt:lpstr>How does wind move sand?</vt:lpstr>
      <vt:lpstr>Effects of Wind Erosion</vt:lpstr>
      <vt:lpstr>Slide 6</vt:lpstr>
      <vt:lpstr>Effects of Wind Erosion</vt:lpstr>
      <vt:lpstr>What is this?</vt:lpstr>
      <vt:lpstr>What is the purpose of the fences?</vt:lpstr>
      <vt:lpstr>True or False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Erosion by Wind</dc:title>
  <dc:creator>LPaulk</dc:creator>
  <cp:lastModifiedBy>LPaulk</cp:lastModifiedBy>
  <cp:revision>3</cp:revision>
  <dcterms:created xsi:type="dcterms:W3CDTF">2015-02-13T22:08:08Z</dcterms:created>
  <dcterms:modified xsi:type="dcterms:W3CDTF">2015-02-27T21:09:00Z</dcterms:modified>
</cp:coreProperties>
</file>