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4" r:id="rId1"/>
  </p:sldMasterIdLst>
  <p:notesMasterIdLst>
    <p:notesMasterId r:id="rId11"/>
  </p:notesMasterIdLst>
  <p:sldIdLst>
    <p:sldId id="256" r:id="rId2"/>
    <p:sldId id="278" r:id="rId3"/>
    <p:sldId id="279" r:id="rId4"/>
    <p:sldId id="262" r:id="rId5"/>
    <p:sldId id="285" r:id="rId6"/>
    <p:sldId id="263" r:id="rId7"/>
    <p:sldId id="281" r:id="rId8"/>
    <p:sldId id="282" r:id="rId9"/>
    <p:sldId id="284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44" d="100"/>
          <a:sy n="44" d="100"/>
        </p:scale>
        <p:origin x="54" y="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9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itchFamily="96" charset="-128"/>
              </a:defRPr>
            </a:lvl1pPr>
          </a:lstStyle>
          <a:p>
            <a:pPr>
              <a:defRPr/>
            </a:pPr>
            <a:fld id="{C06D87DF-D363-4918-8D81-ED3AAADCC971}" type="datetimeFigureOut">
              <a:rPr lang="en-US"/>
              <a:pPr>
                <a:defRPr/>
              </a:pPr>
              <a:t>1/14/2016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9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pitchFamily="96" charset="-128"/>
              </a:defRPr>
            </a:lvl1pPr>
          </a:lstStyle>
          <a:p>
            <a:pPr>
              <a:defRPr/>
            </a:pPr>
            <a:fld id="{941AE709-9676-46B8-87B6-876517B5E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283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1511A-7A85-48B0-8B26-F17E01F8D1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ECFB2-D2FB-471D-A163-91A66F989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823D8-B25F-46C3-AF1E-F45A02C68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74F73-3FF9-4A8F-BC3F-AA83961CCB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7F91D-254F-4AE4-95AD-189F96980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A0F15-F708-472D-976B-796A7F40E2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11A65-1AB0-407F-8212-6DE01B6CB5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5A042-779C-4C02-9665-265BDF6DC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5F290-9B6A-4994-886D-7D61F48DAA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44A4C-EA62-43B1-AEA5-E5642F7935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0F505-05A7-41C4-87B9-325A257696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94B09-6F3C-4288-A481-CD624565A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2B664-78CA-4159-8F76-F157D9C1A5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ＭＳ Ｐゴシック" pitchFamily="9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pitchFamily="9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ＭＳ Ｐゴシック" pitchFamily="96" charset="-128"/>
              </a:defRPr>
            </a:lvl1pPr>
          </a:lstStyle>
          <a:p>
            <a:pPr>
              <a:defRPr/>
            </a:pPr>
            <a:fld id="{F8A2B53A-35CF-473C-9550-18EA32AB1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Latitude and Longitude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oordinate_syste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286000"/>
            <a:ext cx="6934200" cy="426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>
                <a:latin typeface="Arial Black" pitchFamily="34" charset="0"/>
              </a:rPr>
              <a:t>Coordinate system-</a:t>
            </a:r>
            <a:r>
              <a:rPr lang="en-US">
                <a:latin typeface="Arial Black" pitchFamily="34" charset="0"/>
              </a:rPr>
              <a:t> a system of intersecting lines used to determine locations on the Earth’s surface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Latitude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Latitude: </a:t>
            </a:r>
            <a:r>
              <a:rPr lang="en-US" dirty="0" smtClean="0"/>
              <a:t>Measures distance North and South of the Equator</a:t>
            </a:r>
          </a:p>
          <a:p>
            <a:pPr eaLnBrk="1" hangingPunct="1"/>
            <a:r>
              <a:rPr lang="en-US" b="1" dirty="0" smtClean="0"/>
              <a:t>Parallels: </a:t>
            </a:r>
            <a:r>
              <a:rPr lang="en-US" dirty="0" smtClean="0"/>
              <a:t>imaginary lines that run E to W</a:t>
            </a:r>
          </a:p>
          <a:p>
            <a:pPr eaLnBrk="1" hangingPunct="1"/>
            <a:r>
              <a:rPr lang="en-US" b="1" dirty="0" smtClean="0"/>
              <a:t>Latitude of the Equator </a:t>
            </a:r>
            <a:r>
              <a:rPr lang="en-US" dirty="0" smtClean="0"/>
              <a:t>= 0º</a:t>
            </a:r>
          </a:p>
          <a:p>
            <a:pPr eaLnBrk="1" hangingPunct="1"/>
            <a:r>
              <a:rPr lang="en-US" dirty="0" smtClean="0"/>
              <a:t>Imaginary line; divides Earth into N and S hemispheres</a:t>
            </a:r>
          </a:p>
          <a:p>
            <a:pPr eaLnBrk="1" hangingPunct="1"/>
            <a:r>
              <a:rPr lang="en-US" b="1" dirty="0" smtClean="0"/>
              <a:t>Latitude of the North and South Poles </a:t>
            </a:r>
            <a:r>
              <a:rPr lang="en-US" dirty="0" smtClean="0"/>
              <a:t>= 90º N or 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Content Placeholder 6" descr="17m[1]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76600" y="1981200"/>
            <a:ext cx="5867400" cy="4419600"/>
          </a:xfrm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Tropics of Cancer and Capricorn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1200"/>
            <a:ext cx="3352800" cy="4114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Tropic of Cancer: 23.5°N</a:t>
            </a:r>
          </a:p>
          <a:p>
            <a:pPr eaLnBrk="1" hangingPunct="1"/>
            <a:r>
              <a:rPr lang="en-US" sz="2800" dirty="0" smtClean="0"/>
              <a:t>Tropic of Capricorn: 23.5°S</a:t>
            </a:r>
          </a:p>
          <a:p>
            <a:pPr eaLnBrk="1" hangingPunct="1"/>
            <a:r>
              <a:rPr lang="en-US" sz="2800" dirty="0" smtClean="0"/>
              <a:t>Furthest north or south you can be for the sun to be directly overhead at sometime in the year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26" name="Picture 2" descr="http://sercblog.si.edu/wp-content/uploads/2013/03/Common_shore_crab_Arth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990600"/>
            <a:ext cx="8000999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3" name="Picture 5" descr="H:\My Pictures\6007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3962400"/>
            <a:ext cx="44958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Content Placeholder 6" descr="60072[1]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2667000"/>
            <a:ext cx="4572000" cy="2514600"/>
          </a:xfrm>
        </p:spPr>
      </p:pic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Arctic and Antarctic Circles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60° N and S of equator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148" name="Picture 8" descr="image?id=64902&amp;rendTypeId=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Longitude</a:t>
            </a: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Longitude: </a:t>
            </a:r>
            <a:r>
              <a:rPr lang="en-US" dirty="0" smtClean="0"/>
              <a:t>Measures distance in degrees east and west of the Prime Meridian.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Meridians: </a:t>
            </a:r>
            <a:r>
              <a:rPr lang="en-US" dirty="0" smtClean="0"/>
              <a:t>lines of longitude; imaginary lines that run N to S, but measure distances E and W of the Prime Meridian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Not parallel; intersect at poles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Prime Meridian </a:t>
            </a:r>
            <a:r>
              <a:rPr lang="en-US" dirty="0" smtClean="0"/>
              <a:t>--&gt; 0º (Greenwich, England) reference 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7" descr="hemisphe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5063" y="0"/>
            <a:ext cx="69977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</TotalTime>
  <Words>167</Words>
  <Application>Microsoft Office PowerPoint</Application>
  <PresentationFormat>On-screen Show (4:3)</PresentationFormat>
  <Paragraphs>19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Arial Black</vt:lpstr>
      <vt:lpstr>Calibri</vt:lpstr>
      <vt:lpstr>Office Theme</vt:lpstr>
      <vt:lpstr>Latitude and Longitude</vt:lpstr>
      <vt:lpstr>PowerPoint Presentation</vt:lpstr>
      <vt:lpstr>Latitude</vt:lpstr>
      <vt:lpstr>Tropics of Cancer and Capricorn</vt:lpstr>
      <vt:lpstr>PowerPoint Presentation</vt:lpstr>
      <vt:lpstr>Arctic and Antarctic Circles</vt:lpstr>
      <vt:lpstr>PowerPoint Presentation</vt:lpstr>
      <vt:lpstr>Longitude</vt:lpstr>
      <vt:lpstr>PowerPoint Presentation</vt:lpstr>
    </vt:vector>
  </TitlesOfParts>
  <Company>Marsha  Anderson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 Basices</dc:title>
  <dc:creator>Marsha  Anderson</dc:creator>
  <cp:lastModifiedBy>Lydia Paulk</cp:lastModifiedBy>
  <cp:revision>31</cp:revision>
  <dcterms:created xsi:type="dcterms:W3CDTF">2010-01-23T21:37:33Z</dcterms:created>
  <dcterms:modified xsi:type="dcterms:W3CDTF">2016-01-14T19:17:28Z</dcterms:modified>
</cp:coreProperties>
</file>