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C7C30-1A6B-46EA-A601-8F8A35309E6F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7818-DB28-4DB5-A8AB-7FA80240C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6F0CF-B8F3-4279-934A-595072DE797A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E540-E245-4204-8A9A-E4D997FA2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51FC7-01F4-4439-9E33-DEDF3FAD1D60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CE78-4D04-46BE-B23F-44A429278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80D64-D034-46F2-BB2E-AA50D1BD794D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D723-24FC-4DFB-9FEB-355B17295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740E-FF19-4DFF-9F35-F87F1C6B1A2B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E27CE-D207-4830-BEAE-95AD5AEA3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1DEBA-CB24-4A01-A4DF-7683ECFB050A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186D-8368-454A-8356-EC4AE93D4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2446-A195-4064-94F5-6F44953C0176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88EBE-1091-4052-A716-6FC302E3C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4FA3E-09BD-4692-BD3E-997F7078A7CB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22FD-0960-4CD4-8B39-5BEDA5021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2D4E8-5933-4CE9-97FF-DD4DF1F6FBA9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75B08-B295-45C5-BA74-5EEDF982E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EF51-E0C6-482C-9E05-22B59879427D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68A5-A9D4-44F3-890F-0F58E6E34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E229-8CA6-4DB5-8A04-73E2AE90FCF5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C30D-9F18-4A38-A83D-E3AD6EDD5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AF4E20B-05BB-479E-B07D-81381396273F}" type="datetime1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B3B809C-A00E-4681-9CE4-1ACD5CBE0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3" r:id="rId2"/>
    <p:sldLayoutId id="2147483700" r:id="rId3"/>
    <p:sldLayoutId id="2147483694" r:id="rId4"/>
    <p:sldLayoutId id="2147483701" r:id="rId5"/>
    <p:sldLayoutId id="2147483695" r:id="rId6"/>
    <p:sldLayoutId id="2147483696" r:id="rId7"/>
    <p:sldLayoutId id="2147483702" r:id="rId8"/>
    <p:sldLayoutId id="2147483703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321692" y="250371"/>
            <a:ext cx="6480048" cy="230124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mtClean="0"/>
              <a:t>Air Quality Impact</a:t>
            </a:r>
          </a:p>
        </p:txBody>
      </p:sp>
      <p:pic>
        <p:nvPicPr>
          <p:cNvPr id="7171" name="Picture 5" descr="http://news.xinhuanet.com/english/photo/2013-01/13/132099999_11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1092200"/>
            <a:ext cx="85725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Human Effects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Air Pollution – Substance created by with an adverse affect on the atmosphere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Can be man-made or natural</a:t>
            </a:r>
          </a:p>
          <a:p>
            <a:pPr lvl="1" eaLnBrk="1" hangingPunct="1"/>
            <a:r>
              <a:rPr lang="en-US" smtClean="0"/>
              <a:t>Example of each?</a:t>
            </a:r>
          </a:p>
          <a:p>
            <a:pPr eaLnBrk="1" hangingPunct="1"/>
            <a:endParaRPr lang="en-US" smtClean="0"/>
          </a:p>
        </p:txBody>
      </p:sp>
      <p:pic>
        <p:nvPicPr>
          <p:cNvPr id="3077" name="Picture 5" descr="http://i.telegraph.co.uk/multimedia/archive/02400/air-pollution_240092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1825"/>
            <a:ext cx="59055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http://static.trunity.net/files/217801_217900/217823/sulfur-dioxi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3171825"/>
            <a:ext cx="70008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239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Main Types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0825" y="1143000"/>
            <a:ext cx="4098925" cy="5540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Sulfur Oxides – Created by volcanoes and factories. Sulfur can bond with oxygen in air to create acid rain.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Nitrogen Oxides – Created by thunderstorms and combustion engines. Toxic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Carbon Oxides – Created by volcanoes and combustion engines. Can be toxic</a:t>
            </a:r>
            <a:endParaRPr lang="en-US" sz="2500" dirty="0" smtClean="0"/>
          </a:p>
        </p:txBody>
      </p:sp>
      <p:pic>
        <p:nvPicPr>
          <p:cNvPr id="9220" name="Picture 5" descr="http://www.redorbit.com/media/uploads/2013/03/science-030213-006-617x4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3300" y="228600"/>
            <a:ext cx="35036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http://www.scientificamerican.com/sciam/cache/file/753F13CA-877E-46F9-B2DC32C74473AD9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3300" y="25908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9" descr="http://www.iea.org/newsroomandevents/news/2012/may/CO2mainnew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3300" y="4591050"/>
            <a:ext cx="3438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Particulates – airborne solids. Can cause cancer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err="1" smtClean="0"/>
              <a:t>ChloroFluoroCarbon’s</a:t>
            </a:r>
            <a:r>
              <a:rPr lang="en-US" sz="2800" b="1" dirty="0" smtClean="0"/>
              <a:t>- (CFC’s) a pollutant found in aerosols, breaks down ozone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Loss of ozone can lead to harmful UV radiation</a:t>
            </a:r>
          </a:p>
          <a:p>
            <a:endParaRPr lang="en-US" sz="2800" dirty="0"/>
          </a:p>
        </p:txBody>
      </p:sp>
      <p:pic>
        <p:nvPicPr>
          <p:cNvPr id="26626" name="Picture 2" descr="http://www.cosmeticsdesign.com/var/plain_site/storage/images/publications/cosmetics/cosmeticsdesign.com/market-trends/market-preference-drives-deodorant-variety-despite-dominance-of-aerosols/8793303-2-eng-GB/Market-preference-drives-deodorant-variety-despite-dominance-of-aerosols_strict_x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914099"/>
            <a:ext cx="4446374" cy="326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Stationary Sources – Coal power plants, Industrial Factories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Mobile Sources – cars, planes, ships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Fumes – aerosols, paint, hair spray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Waste Deposition- landfills create gases as waste breaks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Scrubbers- remove gases or particles from a point source location.</a:t>
            </a:r>
          </a:p>
          <a:p>
            <a:pPr eaLnBrk="1" hangingPunct="1"/>
            <a:r>
              <a:rPr lang="en-US" smtClean="0"/>
              <a:t>Regulation- Country uses standards to prevent too much pollution to come from one location</a:t>
            </a:r>
          </a:p>
          <a:p>
            <a:pPr lvl="1" eaLnBrk="1" hangingPunct="1"/>
            <a:r>
              <a:rPr lang="en-US" smtClean="0"/>
              <a:t>Ex. Clean Air Act of 1963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282575"/>
            <a:ext cx="7467600" cy="4525963"/>
          </a:xfrm>
        </p:spPr>
        <p:txBody>
          <a:bodyPr/>
          <a:lstStyle/>
          <a:p>
            <a:pPr eaLnBrk="1" hangingPunct="1"/>
            <a:r>
              <a:rPr lang="en-US" smtClean="0"/>
              <a:t>Air Quality Index- Indicates to the public the health risk at a location and time.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2291" name="Picture 2" descr="http://airquality.weather.gov/staticimages/aqi_cha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382713"/>
            <a:ext cx="7215188" cy="54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3336925"/>
            <a:ext cx="6480175" cy="23018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2" descr="http://i.telegraph.co.uk/multimedia/archive/02709/harbin2_270959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3"/>
            <a:ext cx="914400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 descr="http://assets.inhabitat.com/wp-content/blogs.dir/1/files/2013/10/air-pollution-537x40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2" descr="http://transpacifica.net/wp-content/uploads/2010/10/china_amo_2010281_lrg-1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5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191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Air Quality Impact</vt:lpstr>
      <vt:lpstr>Human Effects</vt:lpstr>
      <vt:lpstr>Main Types</vt:lpstr>
      <vt:lpstr>Main Types</vt:lpstr>
      <vt:lpstr>Sources </vt:lpstr>
      <vt:lpstr>Solutions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Impact</dc:title>
  <dc:creator>Christopher  Culp</dc:creator>
  <cp:lastModifiedBy>lpaulk</cp:lastModifiedBy>
  <cp:revision>14</cp:revision>
  <dcterms:created xsi:type="dcterms:W3CDTF">2014-05-19T15:24:34Z</dcterms:created>
  <dcterms:modified xsi:type="dcterms:W3CDTF">2014-11-17T20:54:35Z</dcterms:modified>
</cp:coreProperties>
</file>