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5" r:id="rId8"/>
    <p:sldId id="274" r:id="rId9"/>
    <p:sldId id="275" r:id="rId10"/>
    <p:sldId id="273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1EF8-7B2E-4AFF-BDDB-630B0FE4CAC7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15B4-2C61-4DBE-95A1-F80D422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Heating the Atmosphere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ographyslc.files.wordpress.com/2014/02/greenhouse-eff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42751"/>
            <a:ext cx="9144000" cy="5386649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 human enhanced greenhouse effect leads to global warming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some places heat differently?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temperatures vary due to several </a:t>
            </a:r>
            <a:r>
              <a:rPr lang="en-US" dirty="0" smtClean="0"/>
              <a:t>things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vs.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Land heats more </a:t>
            </a:r>
            <a:r>
              <a:rPr lang="en-US" b="1" dirty="0" smtClean="0"/>
              <a:t>rapidly than water</a:t>
            </a:r>
          </a:p>
          <a:p>
            <a:r>
              <a:rPr lang="en-US" b="1" dirty="0" smtClean="0"/>
              <a:t>Land reaches higher temperatures than water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How might this affect a coastal city vs. a land locked city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Temperatures of a body of water influence the temperatures of the air above it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b="1" dirty="0" smtClean="0"/>
              <a:t>Places at higher altitudes have cooler temperatures than places at lower altitudes</a:t>
            </a:r>
          </a:p>
          <a:p>
            <a:endParaRPr lang="en-US" dirty="0" smtClean="0"/>
          </a:p>
          <a:p>
            <a:r>
              <a:rPr lang="en-US" dirty="0" smtClean="0"/>
              <a:t>Ex. </a:t>
            </a:r>
            <a:r>
              <a:rPr lang="en-US" dirty="0" smtClean="0"/>
              <a:t>Boone vs. Wilmington</a:t>
            </a:r>
            <a:endParaRPr lang="en-US" dirty="0"/>
          </a:p>
        </p:txBody>
      </p:sp>
      <p:pic>
        <p:nvPicPr>
          <p:cNvPr id="25602" name="Picture 2" descr="http://www.uga.edu/nchfp/how/general/images/img_1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31976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876800"/>
          </a:xfrm>
        </p:spPr>
        <p:txBody>
          <a:bodyPr/>
          <a:lstStyle/>
          <a:p>
            <a:r>
              <a:rPr lang="en-US" b="1" dirty="0" smtClean="0"/>
              <a:t>Isotherms- lines that connect points of equal temperature</a:t>
            </a:r>
          </a:p>
          <a:p>
            <a:r>
              <a:rPr lang="en-US" dirty="0" smtClean="0"/>
              <a:t>By studying isotherm maps you can detect patterns and see the effects of phenomena.</a:t>
            </a:r>
            <a:endParaRPr lang="en-US" dirty="0"/>
          </a:p>
        </p:txBody>
      </p:sp>
      <p:pic>
        <p:nvPicPr>
          <p:cNvPr id="23554" name="Picture 2" descr="http://www.middleschoolscience.com/200306100000_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43434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air transfers heat energy to a cooler object, the air temperature decreases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some ways that you can heat up an object?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www.sxc.hu/pic/m/h/hu/huibidos/1093986_fire_fl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14700"/>
            <a:ext cx="38100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transfer of heat through matter by direct contact.</a:t>
            </a:r>
          </a:p>
          <a:p>
            <a:r>
              <a:rPr lang="en-US" dirty="0" smtClean="0"/>
              <a:t>Heat flows from the warm object to the colder one</a:t>
            </a:r>
          </a:p>
          <a:p>
            <a:r>
              <a:rPr lang="en-US" dirty="0" smtClean="0"/>
              <a:t>Conductors vs. Non-conductors:</a:t>
            </a:r>
          </a:p>
          <a:p>
            <a:pPr lvl="1"/>
            <a:r>
              <a:rPr lang="en-US" dirty="0" smtClean="0"/>
              <a:t>Some materials are very good at transferring heat, like metals (conductors), while others are not, like air (non-conductor)</a:t>
            </a:r>
          </a:p>
          <a:p>
            <a:endParaRPr lang="en-US" dirty="0"/>
          </a:p>
        </p:txBody>
      </p:sp>
      <p:pic>
        <p:nvPicPr>
          <p:cNvPr id="5122" name="Picture 2" descr="http://www.antonine-education.co.uk/Physics_GCSE/Unit_1/Topic_1/cond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057400"/>
            <a:ext cx="32004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transfer of heat by </a:t>
            </a:r>
            <a:r>
              <a:rPr lang="en-US" dirty="0" smtClean="0"/>
              <a:t>the circulation of currents within </a:t>
            </a:r>
            <a:r>
              <a:rPr lang="en-US" dirty="0" smtClean="0"/>
              <a:t>a substance. </a:t>
            </a:r>
          </a:p>
          <a:p>
            <a:r>
              <a:rPr lang="en-US" b="1" dirty="0" smtClean="0"/>
              <a:t>When you boil a pot of water the warm water at the bottom of the pot expands and </a:t>
            </a:r>
            <a:r>
              <a:rPr lang="en-US" b="1" dirty="0" smtClean="0"/>
              <a:t>rises.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called a convection current.</a:t>
            </a:r>
            <a:endParaRPr lang="en-US" dirty="0"/>
          </a:p>
        </p:txBody>
      </p:sp>
      <p:pic>
        <p:nvPicPr>
          <p:cNvPr id="4098" name="Picture 2" descr="http://www.uoguelph.ca/geology/geol2250/glossary/HTML%20files/conv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3827" y="1981200"/>
            <a:ext cx="4370173" cy="348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transfer of heat through space by electromagnetic waves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Most heating of the atmosphere comes from radiation</a:t>
            </a:r>
          </a:p>
        </p:txBody>
      </p:sp>
      <p:pic>
        <p:nvPicPr>
          <p:cNvPr id="3074" name="Picture 2" descr="http://www.astrographics.com/GalleryPrints/Display/GP4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267200" cy="42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953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radiation strikes an object 3 results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energy is absorbed by the object</a:t>
            </a:r>
          </a:p>
          <a:p>
            <a:pPr marL="514350" indent="-514350">
              <a:buAutoNum type="arabicPeriod"/>
            </a:pPr>
            <a:r>
              <a:rPr lang="en-US" dirty="0" smtClean="0"/>
              <a:t>Substances such as water/air are transparent to radiation and transmit it (energy passes through it)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radiation may bounce off the object without being absorbed or transmitted.</a:t>
            </a:r>
          </a:p>
          <a:p>
            <a:endParaRPr lang="en-US" dirty="0"/>
          </a:p>
        </p:txBody>
      </p:sp>
      <p:pic>
        <p:nvPicPr>
          <p:cNvPr id="2050" name="Picture 2" descr="http://www.esrl.noaa.gov/gmd/images/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7338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343400" cy="54864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b="1" dirty="0" smtClean="0"/>
              <a:t>The Sun radiates energy to the Earth and naturally warms the lower atmosphere and surface</a:t>
            </a:r>
            <a:endParaRPr lang="en-US" b="1" dirty="0" smtClean="0"/>
          </a:p>
          <a:p>
            <a:pPr marL="914400" lvl="1" indent="-514350"/>
            <a:r>
              <a:rPr lang="en-US" dirty="0" smtClean="0"/>
              <a:t>Some </a:t>
            </a:r>
            <a:r>
              <a:rPr lang="en-US" dirty="0" smtClean="0"/>
              <a:t>heat </a:t>
            </a:r>
            <a:r>
              <a:rPr lang="en-US" dirty="0" smtClean="0"/>
              <a:t>re-radiates </a:t>
            </a:r>
            <a:r>
              <a:rPr lang="en-US" dirty="0" smtClean="0"/>
              <a:t>and escapes into </a:t>
            </a:r>
            <a:r>
              <a:rPr lang="en-US" dirty="0" smtClean="0"/>
              <a:t>space.</a:t>
            </a:r>
          </a:p>
          <a:p>
            <a:pPr marL="914400" lvl="1" indent="-514350"/>
            <a:r>
              <a:rPr lang="en-US" dirty="0" smtClean="0"/>
              <a:t>Some </a:t>
            </a:r>
            <a:r>
              <a:rPr lang="en-US" dirty="0" smtClean="0"/>
              <a:t>heat gets trapped by the atmosphere and warms the air.</a:t>
            </a:r>
          </a:p>
          <a:p>
            <a:pPr marL="514350" indent="-514350"/>
            <a:r>
              <a:rPr lang="en-US" b="1" dirty="0" smtClean="0"/>
              <a:t>Greenhouse gases </a:t>
            </a:r>
            <a:r>
              <a:rPr lang="en-US" b="1" dirty="0" smtClean="0"/>
              <a:t>in the atmosphere </a:t>
            </a:r>
            <a:r>
              <a:rPr lang="en-US" b="1" dirty="0" smtClean="0"/>
              <a:t>absorb some of the Earth’s re-radiated heat, but are transparent to incoming solar radiation</a:t>
            </a:r>
          </a:p>
          <a:p>
            <a:endParaRPr lang="en-US" dirty="0"/>
          </a:p>
        </p:txBody>
      </p:sp>
      <p:pic>
        <p:nvPicPr>
          <p:cNvPr id="21506" name="Picture 2" descr="http://scienceblogs.com/startswithabang/upload/2010/03/one_thing_we_can_all_agree_on/greenhouse_effect1.14494704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419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 Vapor (H</a:t>
            </a:r>
            <a:r>
              <a:rPr lang="en-US" sz="2000" dirty="0" smtClean="0"/>
              <a:t>2</a:t>
            </a:r>
            <a:r>
              <a:rPr lang="en-US" dirty="0" smtClean="0"/>
              <a:t>O), Carbon Dioxide (CO</a:t>
            </a:r>
            <a:r>
              <a:rPr lang="en-US" sz="2000" dirty="0" smtClean="0"/>
              <a:t>2</a:t>
            </a:r>
            <a:r>
              <a:rPr lang="en-US" dirty="0" smtClean="0"/>
              <a:t>), and  Methane (CH</a:t>
            </a:r>
            <a:r>
              <a:rPr lang="en-US" sz="2000" dirty="0" smtClean="0"/>
              <a:t>4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Carbon dioxide is most often the focus of public discussion</a:t>
            </a:r>
          </a:p>
          <a:p>
            <a:pPr lvl="1"/>
            <a:r>
              <a:rPr lang="en-US" b="1" dirty="0" smtClean="0"/>
              <a:t>Humans burning fossil fuels releases carbon dioxide into the atmosphere increasing the greenhouse effect leading to global warming.</a:t>
            </a:r>
          </a:p>
          <a:p>
            <a:pPr lvl="1"/>
            <a:r>
              <a:rPr lang="en-US" b="1" dirty="0" smtClean="0"/>
              <a:t>Industrial factories could decrease the carbon dioxide levels in the atmosphere by transitioning from burning fossil fuels to using alternative energies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sabc.co.za/wps/wcm/connect/75491a804943a12289bbad915eb2a9f9/greenhouse-gas-infogr.jpg?MOD=AJPERES&amp;CACHEID=75491a804943a12289bbad915eb2a9f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420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Heating the Atmosphere</vt:lpstr>
      <vt:lpstr>Heat</vt:lpstr>
      <vt:lpstr>Conduction</vt:lpstr>
      <vt:lpstr>Convection</vt:lpstr>
      <vt:lpstr>Radiation</vt:lpstr>
      <vt:lpstr>Solar Radiation</vt:lpstr>
      <vt:lpstr>Greenhouse Effect</vt:lpstr>
      <vt:lpstr>Greenhouse Gases</vt:lpstr>
      <vt:lpstr>Slide 9</vt:lpstr>
      <vt:lpstr>A human enhanced greenhouse effect leads to global warming</vt:lpstr>
      <vt:lpstr>Why do some places heat differently?</vt:lpstr>
      <vt:lpstr>Land vs. Water</vt:lpstr>
      <vt:lpstr>Altitude</vt:lpstr>
      <vt:lpstr>World Temperature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Heating the Atmosphere</dc:title>
  <dc:creator>wcpss</dc:creator>
  <cp:lastModifiedBy>lpaulk</cp:lastModifiedBy>
  <cp:revision>26</cp:revision>
  <dcterms:created xsi:type="dcterms:W3CDTF">2010-05-05T11:19:04Z</dcterms:created>
  <dcterms:modified xsi:type="dcterms:W3CDTF">2014-11-13T00:25:24Z</dcterms:modified>
</cp:coreProperties>
</file>